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66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5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78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42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3725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76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89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25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69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0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7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5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2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1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0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1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9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A09F-7B0F-4F55-BB65-0D79CA0B4FE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DB14-523B-4FD6-91C1-718EC7A3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4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1709" y="770467"/>
            <a:ext cx="10464799" cy="19357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management system </a:t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2022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9782" y="3971636"/>
            <a:ext cx="7715931" cy="22352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Klijentske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Aplikacije</a:t>
            </a:r>
            <a:endParaRPr lang="sr-Latn-R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Univerzitet Singidunum</a:t>
            </a:r>
          </a:p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Centar Novi Sad</a:t>
            </a:r>
          </a:p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Softversko i informaciono inženjerstvo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497" y="4886036"/>
            <a:ext cx="3256011" cy="1708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700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0218"/>
            <a:ext cx="9905998" cy="10806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Primer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prikaza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entiteta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20" y="1851892"/>
            <a:ext cx="9665184" cy="4867563"/>
          </a:xfrm>
        </p:spPr>
      </p:pic>
    </p:spTree>
    <p:extLst>
      <p:ext uri="{BB962C8B-B14F-4D97-AF65-F5344CB8AC3E}">
        <p14:creationId xmlns:p14="http://schemas.microsoft.com/office/powerpoint/2010/main" val="34786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Primer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entiteta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44" y="1989439"/>
            <a:ext cx="9270091" cy="4707924"/>
          </a:xfrm>
        </p:spPr>
      </p:pic>
    </p:spTree>
    <p:extLst>
      <p:ext uri="{BB962C8B-B14F-4D97-AF65-F5344CB8AC3E}">
        <p14:creationId xmlns:p14="http://schemas.microsoft.com/office/powerpoint/2010/main" val="395926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70704"/>
            <a:ext cx="9905998" cy="134688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Primer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eksportovanja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pdf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dokumenta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00" y="2245539"/>
            <a:ext cx="9374415" cy="4476536"/>
          </a:xfrm>
        </p:spPr>
      </p:pic>
      <p:sp>
        <p:nvSpPr>
          <p:cNvPr id="5" name="Oval 4"/>
          <p:cNvSpPr/>
          <p:nvPr/>
        </p:nvSpPr>
        <p:spPr>
          <a:xfrm>
            <a:off x="4250724" y="3212757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4412" y="1464637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Klikom</a:t>
            </a:r>
            <a:r>
              <a:rPr lang="en-US" dirty="0" smtClean="0"/>
              <a:t> </a:t>
            </a:r>
            <a:r>
              <a:rPr lang="en-US" dirty="0" err="1" smtClean="0"/>
              <a:t>preuzimamo</a:t>
            </a:r>
            <a:r>
              <a:rPr lang="en-US" dirty="0" smtClean="0"/>
              <a:t> pdf </a:t>
            </a:r>
            <a:r>
              <a:rPr lang="en-US" dirty="0" err="1" smtClean="0"/>
              <a:t>dokument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16843" y="1796898"/>
            <a:ext cx="852616" cy="14158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47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Rezultat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preuzetog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pdf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dokumenta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54" y="2097088"/>
            <a:ext cx="8222515" cy="4452065"/>
          </a:xfrm>
        </p:spPr>
      </p:pic>
    </p:spTree>
    <p:extLst>
      <p:ext uri="{BB962C8B-B14F-4D97-AF65-F5344CB8AC3E}">
        <p14:creationId xmlns:p14="http://schemas.microsoft.com/office/powerpoint/2010/main" val="19936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Odjava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Sistema -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72" y="1829723"/>
            <a:ext cx="9234479" cy="4774278"/>
          </a:xfrm>
        </p:spPr>
      </p:pic>
    </p:spTree>
    <p:extLst>
      <p:ext uri="{BB962C8B-B14F-4D97-AF65-F5344CB8AC3E}">
        <p14:creationId xmlns:p14="http://schemas.microsoft.com/office/powerpoint/2010/main" val="130592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250205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sr-Latn-RS" dirty="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Hvala na pažnji!!!</a:t>
            </a:r>
            <a:r>
              <a:rPr lang="en-US" dirty="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Izvolite sa pitanjima!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483429"/>
            <a:ext cx="9905999" cy="2307771"/>
          </a:xfrm>
        </p:spPr>
        <p:txBody>
          <a:bodyPr/>
          <a:lstStyle/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Nina </a:t>
            </a:r>
            <a:r>
              <a:rPr lang="sr-Latn-R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Ilić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r-Latn-R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Blagoje Stojsavljević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r-Latn-R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Predrag Radak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Komponentizacija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projekta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77" y="1764145"/>
            <a:ext cx="3578368" cy="4461165"/>
          </a:xfrm>
        </p:spPr>
      </p:pic>
      <p:sp>
        <p:nvSpPr>
          <p:cNvPr id="5" name="TextBox 4"/>
          <p:cNvSpPr txBox="1"/>
          <p:nvPr/>
        </p:nvSpPr>
        <p:spPr>
          <a:xfrm>
            <a:off x="5938982" y="220327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89600" y="271803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Navigacija</a:t>
            </a:r>
            <a:r>
              <a:rPr lang="en-US" dirty="0" smtClean="0"/>
              <a:t> </a:t>
            </a:r>
            <a:r>
              <a:rPr lang="en-US" dirty="0" err="1" smtClean="0"/>
              <a:t>projekta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2586183" y="2902697"/>
            <a:ext cx="3103417" cy="63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1"/>
          </p:cNvCxnSpPr>
          <p:nvPr/>
        </p:nvCxnSpPr>
        <p:spPr>
          <a:xfrm flipH="1">
            <a:off x="2586183" y="2387939"/>
            <a:ext cx="3352799" cy="102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90024" y="329750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Definisanje</a:t>
            </a:r>
            <a:r>
              <a:rPr lang="en-US" dirty="0" smtClean="0"/>
              <a:t> </a:t>
            </a:r>
            <a:r>
              <a:rPr lang="en-US" dirty="0" err="1" smtClean="0"/>
              <a:t>modela</a:t>
            </a:r>
            <a:r>
              <a:rPr lang="en-US" dirty="0" smtClean="0"/>
              <a:t> </a:t>
            </a:r>
            <a:r>
              <a:rPr lang="en-US" dirty="0" err="1" smtClean="0"/>
              <a:t>Entiteta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>
            <a:off x="2586182" y="3482170"/>
            <a:ext cx="290384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90024" y="3773021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Implementacija</a:t>
            </a:r>
            <a:r>
              <a:rPr lang="en-US" dirty="0" smtClean="0"/>
              <a:t> </a:t>
            </a:r>
            <a:r>
              <a:rPr lang="en-US" dirty="0" err="1" smtClean="0"/>
              <a:t>svih</a:t>
            </a:r>
            <a:r>
              <a:rPr lang="en-US" dirty="0" smtClean="0"/>
              <a:t> </a:t>
            </a:r>
            <a:r>
              <a:rPr lang="en-US" dirty="0" err="1" smtClean="0"/>
              <a:t>komponenti</a:t>
            </a:r>
            <a:r>
              <a:rPr lang="en-US" dirty="0" smtClean="0"/>
              <a:t> (</a:t>
            </a:r>
            <a:r>
              <a:rPr lang="en-US" dirty="0" err="1" smtClean="0"/>
              <a:t>Objekata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2807855" y="3773021"/>
            <a:ext cx="25677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26517" y="424853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Registrovanje</a:t>
            </a:r>
            <a:r>
              <a:rPr lang="en-US" dirty="0" smtClean="0"/>
              <a:t> </a:t>
            </a:r>
            <a:r>
              <a:rPr lang="en-US" dirty="0" err="1" smtClean="0"/>
              <a:t>novih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2678545" y="3909400"/>
            <a:ext cx="2811479" cy="533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90024" y="4682586"/>
            <a:ext cx="614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Poslovna</a:t>
            </a:r>
            <a:r>
              <a:rPr lang="en-US" dirty="0" smtClean="0"/>
              <a:t> </a:t>
            </a:r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svih</a:t>
            </a:r>
            <a:r>
              <a:rPr lang="en-US" dirty="0" smtClean="0"/>
              <a:t> </a:t>
            </a:r>
            <a:r>
              <a:rPr lang="en-US" dirty="0" err="1" smtClean="0"/>
              <a:t>objekata</a:t>
            </a:r>
            <a:r>
              <a:rPr lang="en-US" dirty="0" smtClean="0"/>
              <a:t> + </a:t>
            </a:r>
            <a:r>
              <a:rPr lang="en-US" dirty="0" err="1" smtClean="0"/>
              <a:t>komunikacija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serverom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2678545" y="4038398"/>
            <a:ext cx="2697019" cy="82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12436"/>
            <a:ext cx="9905998" cy="1413164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Rutiranje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komponenti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44" y="1450109"/>
            <a:ext cx="9593583" cy="5252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33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345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Welcome page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20" y="1763486"/>
            <a:ext cx="9450691" cy="4950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281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3286"/>
            <a:ext cx="9905998" cy="162197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77" y="1654629"/>
            <a:ext cx="8641352" cy="4778827"/>
          </a:xfrm>
        </p:spPr>
      </p:pic>
    </p:spTree>
    <p:extLst>
      <p:ext uri="{BB962C8B-B14F-4D97-AF65-F5344CB8AC3E}">
        <p14:creationId xmlns:p14="http://schemas.microsoft.com/office/powerpoint/2010/main" val="25292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740" y="489209"/>
            <a:ext cx="9905998" cy="14785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Ulogovani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student –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Pristup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navigaciji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13" y="2138890"/>
            <a:ext cx="8811510" cy="4452576"/>
          </a:xfrm>
          <a:ln>
            <a:solidFill>
              <a:schemeClr val="accent1"/>
            </a:solidFill>
          </a:ln>
        </p:spPr>
      </p:pic>
      <p:sp>
        <p:nvSpPr>
          <p:cNvPr id="5" name="Oval 4"/>
          <p:cNvSpPr/>
          <p:nvPr/>
        </p:nvSpPr>
        <p:spPr>
          <a:xfrm>
            <a:off x="4479636" y="2365376"/>
            <a:ext cx="748145" cy="762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66692" y="163831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Pristupanje</a:t>
            </a:r>
            <a:r>
              <a:rPr lang="en-US" dirty="0" smtClean="0"/>
              <a:t> </a:t>
            </a:r>
            <a:r>
              <a:rPr lang="en-US" dirty="0" err="1" smtClean="0"/>
              <a:t>pregledu</a:t>
            </a:r>
            <a:r>
              <a:rPr lang="en-US" dirty="0" smtClean="0"/>
              <a:t> </a:t>
            </a:r>
            <a:r>
              <a:rPr lang="en-US" dirty="0" err="1" smtClean="0"/>
              <a:t>predmeta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5144655" y="1822982"/>
            <a:ext cx="822037" cy="43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8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47782"/>
            <a:ext cx="9905998" cy="127461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Ulogovani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nastavnik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pristup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navigaciji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18" y="1863711"/>
            <a:ext cx="9331187" cy="4869598"/>
          </a:xfrm>
        </p:spPr>
      </p:pic>
      <p:sp>
        <p:nvSpPr>
          <p:cNvPr id="5" name="Oval 4"/>
          <p:cNvSpPr/>
          <p:nvPr/>
        </p:nvSpPr>
        <p:spPr>
          <a:xfrm>
            <a:off x="5957455" y="2011493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33309" y="1383604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Pristup</a:t>
            </a:r>
            <a:r>
              <a:rPr lang="en-US" dirty="0" smtClean="0"/>
              <a:t> </a:t>
            </a:r>
            <a:r>
              <a:rPr lang="en-US" dirty="0" err="1" smtClean="0"/>
              <a:t>svim</a:t>
            </a:r>
            <a:r>
              <a:rPr lang="en-US" dirty="0" smtClean="0"/>
              <a:t> </a:t>
            </a:r>
            <a:r>
              <a:rPr lang="en-US" dirty="0" err="1" smtClean="0"/>
              <a:t>upravljanjima</a:t>
            </a:r>
            <a:r>
              <a:rPr lang="en-US" dirty="0" smtClean="0"/>
              <a:t> </a:t>
            </a:r>
            <a:r>
              <a:rPr lang="en-US" dirty="0" err="1" smtClean="0"/>
              <a:t>Nastave</a:t>
            </a:r>
            <a:r>
              <a:rPr lang="en-US" dirty="0" smtClean="0"/>
              <a:t> + </a:t>
            </a:r>
            <a:r>
              <a:rPr lang="en-US" dirty="0" err="1" smtClean="0"/>
              <a:t>Predmet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6576291" y="1568270"/>
            <a:ext cx="157018" cy="3324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49091" y="1568270"/>
            <a:ext cx="1764145" cy="75005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381" y="212436"/>
            <a:ext cx="9782029" cy="127461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Ulogovani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pristup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navigaciji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90" y="2179781"/>
            <a:ext cx="9303359" cy="4553527"/>
          </a:xfrm>
        </p:spPr>
      </p:pic>
      <p:sp>
        <p:nvSpPr>
          <p:cNvPr id="5" name="Oval 4"/>
          <p:cNvSpPr/>
          <p:nvPr/>
        </p:nvSpPr>
        <p:spPr>
          <a:xfrm>
            <a:off x="6031345" y="2281381"/>
            <a:ext cx="785091" cy="8682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43563" y="1219323"/>
            <a:ext cx="714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Pristup</a:t>
            </a:r>
            <a:r>
              <a:rPr lang="en-US" dirty="0" smtClean="0"/>
              <a:t> </a:t>
            </a:r>
            <a:r>
              <a:rPr lang="en-US" dirty="0" err="1" smtClean="0"/>
              <a:t>administraciji</a:t>
            </a:r>
            <a:r>
              <a:rPr lang="en-US" dirty="0" smtClean="0"/>
              <a:t> </a:t>
            </a:r>
            <a:r>
              <a:rPr lang="en-US" dirty="0" err="1" smtClean="0"/>
              <a:t>sifarnika</a:t>
            </a:r>
            <a:r>
              <a:rPr lang="en-US" dirty="0" smtClean="0"/>
              <a:t> + </a:t>
            </a:r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Nastavom</a:t>
            </a:r>
            <a:r>
              <a:rPr lang="en-US" dirty="0" smtClean="0"/>
              <a:t> I </a:t>
            </a:r>
            <a:r>
              <a:rPr lang="en-US" dirty="0" err="1" smtClean="0"/>
              <a:t>Predmetima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033818" y="1625662"/>
            <a:ext cx="1122577" cy="9698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23889" y="1625662"/>
            <a:ext cx="1" cy="59112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50921" y="1588655"/>
            <a:ext cx="566866" cy="112221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4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308" y="120073"/>
            <a:ext cx="10483273" cy="162559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Registrovanje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novih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korisnika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administratorska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prava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18" y="1671782"/>
            <a:ext cx="9774063" cy="4875147"/>
          </a:xfrm>
        </p:spPr>
      </p:pic>
    </p:spTree>
    <p:extLst>
      <p:ext uri="{BB962C8B-B14F-4D97-AF65-F5344CB8AC3E}">
        <p14:creationId xmlns:p14="http://schemas.microsoft.com/office/powerpoint/2010/main" val="14898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78</TotalTime>
  <Words>117</Words>
  <Application>Microsoft Office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Times New Roman</vt:lpstr>
      <vt:lpstr>Trebuchet MS</vt:lpstr>
      <vt:lpstr>Tw Cen MT</vt:lpstr>
      <vt:lpstr>Wingdings</vt:lpstr>
      <vt:lpstr>Circuit</vt:lpstr>
      <vt:lpstr>Learning management system  Project 2022</vt:lpstr>
      <vt:lpstr>Komponentizacija projekta</vt:lpstr>
      <vt:lpstr>Rutiranje komponenti</vt:lpstr>
      <vt:lpstr>Welcome page </vt:lpstr>
      <vt:lpstr>Login page </vt:lpstr>
      <vt:lpstr>Ulogovani student – Pristup navigaciji</vt:lpstr>
      <vt:lpstr>Ulogovani nastavnik – pristup navigaciji</vt:lpstr>
      <vt:lpstr>Ulogovani admin – pristup navigaciji</vt:lpstr>
      <vt:lpstr>Registrovanje novih korisnika – administratorska prava</vt:lpstr>
      <vt:lpstr>Primer prikaza entiteta</vt:lpstr>
      <vt:lpstr>Primer forme entiteta</vt:lpstr>
      <vt:lpstr>Primer eksportovanja pdf dokumenta</vt:lpstr>
      <vt:lpstr>Rezultat preuzetog pdf dokumenta</vt:lpstr>
      <vt:lpstr>Odjava sa Sistema - Logout</vt:lpstr>
      <vt:lpstr>    Hvala na pažnji!!!   Izvolite sa pitanjima!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management system  Project 2022</dc:title>
  <dc:creator>RADAK</dc:creator>
  <cp:lastModifiedBy>RADAK</cp:lastModifiedBy>
  <cp:revision>20</cp:revision>
  <dcterms:created xsi:type="dcterms:W3CDTF">2022-06-30T13:05:41Z</dcterms:created>
  <dcterms:modified xsi:type="dcterms:W3CDTF">2022-06-30T14:24:02Z</dcterms:modified>
</cp:coreProperties>
</file>